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4E22F-5167-6F45-B8C6-1F0A740D7DB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4E22F-5167-6F45-B8C6-1F0A740D7DB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4E22F-5167-6F45-B8C6-1F0A740D7DB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4E22F-5167-6F45-B8C6-1F0A740D7DB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4E22F-5167-6F45-B8C6-1F0A740D7DB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4E22F-5167-6F45-B8C6-1F0A740D7DB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4E22F-5167-6F45-B8C6-1F0A740D7DB3}"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4E22F-5167-6F45-B8C6-1F0A740D7DB3}"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4E22F-5167-6F45-B8C6-1F0A740D7DB3}"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4E22F-5167-6F45-B8C6-1F0A740D7DB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4E22F-5167-6F45-B8C6-1F0A740D7DB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3ED5-4075-934B-AED8-1A8E2EDF8B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4E22F-5167-6F45-B8C6-1F0A740D7DB3}" type="datetimeFigureOut">
              <a:rPr lang="en-US" smtClean="0"/>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3ED5-4075-934B-AED8-1A8E2EDF8B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2.bin"/><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3.bin"/><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slide" Target="slide4.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slide" Target="slide8.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2.pn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11.png"/><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audio" Target="file:///\\localhost\Volumes\ED%20MOVIES\Presentations\Halloween%20Digital%20Book\cackle.mp3" TargetMode="External"/><Relationship Id="rId5" Type="http://schemas.openxmlformats.org/officeDocument/2006/relationships/slide" Target="slide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100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Haunted Halloween</a:t>
            </a:r>
            <a:endParaRPr lang="en-US" dirty="0"/>
          </a:p>
        </p:txBody>
      </p:sp>
      <p:sp>
        <p:nvSpPr>
          <p:cNvPr id="3" name="Subtitle 2"/>
          <p:cNvSpPr>
            <a:spLocks noGrp="1"/>
          </p:cNvSpPr>
          <p:nvPr>
            <p:ph type="subTitle" idx="1"/>
          </p:nvPr>
        </p:nvSpPr>
        <p:spPr/>
        <p:txBody>
          <a:bodyPr/>
          <a:lstStyle/>
          <a:p>
            <a:r>
              <a:rPr lang="en-US" dirty="0" smtClean="0"/>
              <a:t>By Mrs. Bushman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They ran away and went home!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944102" y="1745100"/>
            <a:ext cx="3275402" cy="4339908"/>
          </a:xfrm>
          <a:prstGeom prst="rect">
            <a:avLst/>
          </a:prstGeom>
        </p:spPr>
      </p:pic>
      <p:sp>
        <p:nvSpPr>
          <p:cNvPr id="6" name="Action Button: Custom 5">
            <a:hlinkClick r:id="rId3" action="ppaction://hlinksldjump" highlightClick="1"/>
          </p:cNvPr>
          <p:cNvSpPr/>
          <p:nvPr/>
        </p:nvSpPr>
        <p:spPr>
          <a:xfrm>
            <a:off x="5341473" y="4892523"/>
            <a:ext cx="2869466" cy="1192485"/>
          </a:xfrm>
          <a:prstGeom prst="actionButtonBlank">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Blackmoor LET"/>
              </a:rPr>
              <a:t>What, you want more?</a:t>
            </a:r>
            <a:endParaRPr lang="en-US" dirty="0">
              <a:solidFill>
                <a:schemeClr val="tx1"/>
              </a:solidFill>
              <a:latin typeface="Blackmoor LE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100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black cat ran past them out of the house!</a:t>
            </a:r>
            <a:endParaRPr lang="en-US" dirty="0"/>
          </a:p>
        </p:txBody>
      </p:sp>
      <p:pic>
        <p:nvPicPr>
          <p:cNvPr id="4" name="Content Placeholder 3" descr="cat.gif"/>
          <p:cNvPicPr>
            <a:picLocks noGrp="1" noChangeAspect="1"/>
          </p:cNvPicPr>
          <p:nvPr>
            <p:ph idx="1"/>
          </p:nvPr>
        </p:nvPicPr>
        <p:blipFill>
          <a:blip r:embed="rId3"/>
          <a:srcRect l="-18187" r="-18187"/>
          <a:stretch>
            <a:fillRect/>
          </a:stretch>
        </p:blipFill>
        <p:spPr>
          <a:xfrm>
            <a:off x="5729763" y="1601354"/>
            <a:ext cx="3414237" cy="1877699"/>
          </a:xfrm>
        </p:spPr>
      </p:pic>
      <p:sp>
        <p:nvSpPr>
          <p:cNvPr id="5" name="Action Button: Custom 4">
            <a:hlinkClick r:id="rId4" action="ppaction://hlinksldjump" highlightClick="1"/>
          </p:cNvPr>
          <p:cNvSpPr/>
          <p:nvPr/>
        </p:nvSpPr>
        <p:spPr>
          <a:xfrm>
            <a:off x="6805289" y="4702076"/>
            <a:ext cx="1881511" cy="1753718"/>
          </a:xfrm>
          <a:prstGeom prst="actionButtonBlank">
            <a:avLst/>
          </a:prstGeom>
          <a:blipFill rotWithShape="1">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Click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6.04377E-6 -2.62158E-6 L -0.66812 0.45114 " pathEditMode="relative" ptsTypes="AA">
                                      <p:cBhvr>
                                        <p:cTn id="9" dur="2000" fill="hold"/>
                                        <p:tgtEl>
                                          <p:spTgt spid="4"/>
                                        </p:tgtEl>
                                        <p:attrNameLst>
                                          <p:attrName>ppt_x</p:attrName>
                                          <p:attrName>ppt_y</p:attrName>
                                        </p:attrNameLst>
                                      </p:cBhvr>
                                    </p:animMotion>
                                  </p:childTnLst>
                                  <p:subTnLst>
                                    <p:audio>
                                      <p:cMediaNode>
                                        <p:cTn display="0" masterRel="sameClick">
                                          <p:stCondLst>
                                            <p:cond evt="begin" delay="0">
                                              <p:tn val="8"/>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opened the gate and walked into the cemetery.</a:t>
            </a:r>
            <a:endParaRPr lang="en-US" dirty="0"/>
          </a:p>
        </p:txBody>
      </p:sp>
      <p:pic>
        <p:nvPicPr>
          <p:cNvPr id="4" name="Content Placeholder 3" descr="Cemetery2.gif"/>
          <p:cNvPicPr>
            <a:picLocks noGrp="1" noChangeAspect="1"/>
          </p:cNvPicPr>
          <p:nvPr>
            <p:ph idx="1"/>
          </p:nvPr>
        </p:nvPicPr>
        <p:blipFill>
          <a:blip r:embed="rId2"/>
          <a:srcRect l="-18187" r="-18187"/>
          <a:stretch>
            <a:fillRect/>
          </a:stretch>
        </p:blipFill>
        <p:spPr>
          <a:xfrm>
            <a:off x="457200" y="1871660"/>
            <a:ext cx="6133766" cy="3373335"/>
          </a:xfrm>
        </p:spPr>
      </p:pic>
      <p:sp>
        <p:nvSpPr>
          <p:cNvPr id="5" name="Action Button: Custom 4">
            <a:hlinkClick r:id="rId3" action="ppaction://hlinksldjump" highlightClick="1"/>
          </p:cNvPr>
          <p:cNvSpPr/>
          <p:nvPr/>
        </p:nvSpPr>
        <p:spPr>
          <a:xfrm>
            <a:off x="6590966" y="3771356"/>
            <a:ext cx="1881511" cy="1753718"/>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An owl swooped down past them from a nearby tree!</a:t>
            </a:r>
            <a:endParaRPr lang="en-US" dirty="0">
              <a:solidFill>
                <a:srgbClr val="FFFFFF"/>
              </a:solidFill>
            </a:endParaRPr>
          </a:p>
        </p:txBody>
      </p:sp>
      <p:pic>
        <p:nvPicPr>
          <p:cNvPr id="4" name="Content Placeholder 3"/>
          <p:cNvPicPr>
            <a:picLocks noGrp="1" noChangeAspect="1"/>
          </p:cNvPicPr>
          <p:nvPr>
            <p:ph idx="1"/>
          </p:nvPr>
        </p:nvPicPr>
        <p:blipFill>
          <a:blip r:embed="rId3"/>
          <a:srcRect l="-49785" r="-49785"/>
          <a:stretch>
            <a:fillRect/>
          </a:stretch>
        </p:blipFill>
        <p:spPr>
          <a:xfrm>
            <a:off x="1336989" y="2908500"/>
            <a:ext cx="2855818" cy="1570590"/>
          </a:xfrm>
        </p:spPr>
      </p:pic>
      <p:sp>
        <p:nvSpPr>
          <p:cNvPr id="5" name="TextBox 4"/>
          <p:cNvSpPr txBox="1"/>
          <p:nvPr/>
        </p:nvSpPr>
        <p:spPr>
          <a:xfrm>
            <a:off x="4372058" y="2220155"/>
            <a:ext cx="3897045" cy="1384995"/>
          </a:xfrm>
          <a:prstGeom prst="rect">
            <a:avLst/>
          </a:prstGeom>
          <a:noFill/>
        </p:spPr>
        <p:txBody>
          <a:bodyPr wrap="square" rtlCol="0">
            <a:spAutoFit/>
          </a:bodyPr>
          <a:lstStyle/>
          <a:p>
            <a:r>
              <a:rPr lang="en-US" sz="2800" dirty="0" smtClean="0">
                <a:solidFill>
                  <a:srgbClr val="FFFFFF"/>
                </a:solidFill>
              </a:rPr>
              <a:t>“He’s coming after us,” said Beth.  “Let’s get out of here!”</a:t>
            </a:r>
            <a:endParaRPr lang="en-US" sz="2800" dirty="0">
              <a:solidFill>
                <a:srgbClr val="FFFFFF"/>
              </a:solidFill>
            </a:endParaRPr>
          </a:p>
        </p:txBody>
      </p:sp>
      <p:sp>
        <p:nvSpPr>
          <p:cNvPr id="6" name="Action Button: Custom 5">
            <a:hlinkClick r:id="rId4" action="ppaction://hlinksldjump" highlightClick="1"/>
          </p:cNvPr>
          <p:cNvSpPr/>
          <p:nvPr/>
        </p:nvSpPr>
        <p:spPr>
          <a:xfrm>
            <a:off x="5448109" y="4139766"/>
            <a:ext cx="1881511" cy="1753718"/>
          </a:xfrm>
          <a:prstGeom prst="actionButtonBlank">
            <a:avLst/>
          </a:prstGeom>
          <a:blipFill rotWithShape="1">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Click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20684__Johnc__Ow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51617"/>
          </a:xfrm>
        </p:spPr>
        <p:txBody>
          <a:bodyPr>
            <a:normAutofit fontScale="90000"/>
          </a:bodyPr>
          <a:lstStyle/>
          <a:p>
            <a:r>
              <a:rPr lang="en-US" dirty="0" smtClean="0">
                <a:solidFill>
                  <a:schemeClr val="bg1"/>
                </a:solidFill>
              </a:rPr>
              <a:t>They saw a ghost at the foot of the stairs!  “Oh, no!”  Sarah yelled, “let’s get out of here!”</a:t>
            </a:r>
            <a:endParaRPr lang="en-US" dirty="0">
              <a:solidFill>
                <a:schemeClr val="bg1"/>
              </a:solidFill>
            </a:endParaRPr>
          </a:p>
        </p:txBody>
      </p:sp>
      <p:pic>
        <p:nvPicPr>
          <p:cNvPr id="4" name="Content Placeholder 3" descr="GhostOnStairs.gif"/>
          <p:cNvPicPr>
            <a:picLocks noGrp="1" noChangeAspect="1"/>
          </p:cNvPicPr>
          <p:nvPr>
            <p:ph idx="1"/>
          </p:nvPr>
        </p:nvPicPr>
        <p:blipFill>
          <a:blip r:embed="rId2"/>
          <a:srcRect l="-33148" r="-33148"/>
          <a:stretch>
            <a:fillRect/>
          </a:stretch>
        </p:blipFill>
        <p:spPr>
          <a:xfrm>
            <a:off x="457200" y="2414588"/>
            <a:ext cx="8229600" cy="3711575"/>
          </a:xfrm>
        </p:spPr>
      </p:pic>
      <p:sp>
        <p:nvSpPr>
          <p:cNvPr id="6" name="Action Button: Custom 5">
            <a:hlinkClick r:id="rId3" action="ppaction://hlinksldjump" highlightClick="1"/>
          </p:cNvPr>
          <p:cNvSpPr/>
          <p:nvPr/>
        </p:nvSpPr>
        <p:spPr>
          <a:xfrm>
            <a:off x="7067030" y="4372446"/>
            <a:ext cx="1881511" cy="1753718"/>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71007"/>
          </a:xfrm>
        </p:spPr>
        <p:txBody>
          <a:bodyPr>
            <a:normAutofit/>
          </a:bodyPr>
          <a:lstStyle/>
          <a:p>
            <a:r>
              <a:rPr lang="en-US" sz="2800" dirty="0" smtClean="0"/>
              <a:t>Sarah and Beth walked down Haunted Lane.  They had just finished trick or treating and were on their way home.</a:t>
            </a:r>
            <a:endParaRPr lang="en-US" sz="2800" dirty="0"/>
          </a:p>
        </p:txBody>
      </p:sp>
      <p:pic>
        <p:nvPicPr>
          <p:cNvPr id="4" name="Content Placeholder 3"/>
          <p:cNvPicPr>
            <a:picLocks noGrp="1" noChangeAspect="1"/>
          </p:cNvPicPr>
          <p:nvPr>
            <p:ph idx="1"/>
          </p:nvPr>
        </p:nvPicPr>
        <p:blipFill>
          <a:blip r:embed="rId2"/>
          <a:srcRect l="-46298" r="-46298"/>
          <a:stretch>
            <a:fillRect/>
          </a:stretch>
        </p:blipFill>
        <p:spPr>
          <a:xfrm>
            <a:off x="457201" y="1912939"/>
            <a:ext cx="6037876" cy="3091150"/>
          </a:xfrm>
        </p:spPr>
      </p:pic>
      <p:sp>
        <p:nvSpPr>
          <p:cNvPr id="5" name="TextBox 4"/>
          <p:cNvSpPr txBox="1"/>
          <p:nvPr/>
        </p:nvSpPr>
        <p:spPr>
          <a:xfrm>
            <a:off x="2559254" y="3113481"/>
            <a:ext cx="2607724" cy="830997"/>
          </a:xfrm>
          <a:prstGeom prst="rect">
            <a:avLst/>
          </a:prstGeom>
          <a:noFill/>
        </p:spPr>
        <p:txBody>
          <a:bodyPr wrap="square" rtlCol="0">
            <a:spAutoFit/>
          </a:bodyPr>
          <a:lstStyle/>
          <a:p>
            <a:pPr algn="ctr"/>
            <a:r>
              <a:rPr lang="en-US" sz="2400" dirty="0" smtClean="0">
                <a:latin typeface="Blackmoor LET"/>
                <a:cs typeface="Blackmoor LET"/>
              </a:rPr>
              <a:t>Haunted</a:t>
            </a:r>
          </a:p>
          <a:p>
            <a:pPr algn="ctr"/>
            <a:r>
              <a:rPr lang="en-US" sz="2400" dirty="0" smtClean="0">
                <a:latin typeface="Blackmoor LET"/>
                <a:cs typeface="Blackmoor LET"/>
              </a:rPr>
              <a:t>Lane</a:t>
            </a:r>
            <a:endParaRPr lang="en-US" sz="2400" dirty="0">
              <a:latin typeface="Blackmoor LET"/>
              <a:cs typeface="Blackmoor LET"/>
            </a:endParaRPr>
          </a:p>
        </p:txBody>
      </p:sp>
      <p:sp>
        <p:nvSpPr>
          <p:cNvPr id="7" name="TextBox 6"/>
          <p:cNvSpPr txBox="1"/>
          <p:nvPr/>
        </p:nvSpPr>
        <p:spPr>
          <a:xfrm>
            <a:off x="5588674" y="3944478"/>
            <a:ext cx="2365371" cy="369332"/>
          </a:xfrm>
          <a:prstGeom prst="rect">
            <a:avLst/>
          </a:prstGeom>
          <a:noFill/>
        </p:spPr>
        <p:txBody>
          <a:bodyPr wrap="square" rtlCol="0">
            <a:spAutoFit/>
          </a:bodyPr>
          <a:lstStyle/>
          <a:p>
            <a:r>
              <a:rPr lang="en-US" dirty="0" smtClean="0"/>
              <a:t>Did they:</a:t>
            </a:r>
            <a:endParaRPr lang="en-US" dirty="0"/>
          </a:p>
        </p:txBody>
      </p:sp>
      <p:sp>
        <p:nvSpPr>
          <p:cNvPr id="8" name="TextBox 7"/>
          <p:cNvSpPr txBox="1"/>
          <p:nvPr/>
        </p:nvSpPr>
        <p:spPr>
          <a:xfrm>
            <a:off x="5331778" y="4819423"/>
            <a:ext cx="3519822" cy="369332"/>
          </a:xfrm>
          <a:prstGeom prst="rect">
            <a:avLst/>
          </a:prstGeom>
          <a:noFill/>
        </p:spPr>
        <p:txBody>
          <a:bodyPr wrap="square" rtlCol="0">
            <a:spAutoFit/>
          </a:bodyPr>
          <a:lstStyle/>
          <a:p>
            <a:r>
              <a:rPr lang="en-US" dirty="0" smtClean="0"/>
              <a:t>Stop at the Haunted House?</a:t>
            </a:r>
            <a:endParaRPr lang="en-US" dirty="0"/>
          </a:p>
        </p:txBody>
      </p:sp>
      <p:sp>
        <p:nvSpPr>
          <p:cNvPr id="9" name="TextBox 8"/>
          <p:cNvSpPr txBox="1"/>
          <p:nvPr/>
        </p:nvSpPr>
        <p:spPr>
          <a:xfrm>
            <a:off x="5452956" y="5631407"/>
            <a:ext cx="3073043" cy="646331"/>
          </a:xfrm>
          <a:prstGeom prst="rect">
            <a:avLst/>
          </a:prstGeom>
          <a:noFill/>
        </p:spPr>
        <p:txBody>
          <a:bodyPr wrap="square" rtlCol="0">
            <a:spAutoFit/>
          </a:bodyPr>
          <a:lstStyle/>
          <a:p>
            <a:r>
              <a:rPr lang="en-US" dirty="0" smtClean="0"/>
              <a:t>Continue to walk down Haunted Lane?</a:t>
            </a:r>
            <a:endParaRPr lang="en-US" dirty="0"/>
          </a:p>
        </p:txBody>
      </p:sp>
      <p:sp>
        <p:nvSpPr>
          <p:cNvPr id="10" name="Action Button: Custom 9">
            <a:hlinkClick r:id="rId3" action="ppaction://hlinksldjump" highlightClick="1"/>
          </p:cNvPr>
          <p:cNvSpPr/>
          <p:nvPr/>
        </p:nvSpPr>
        <p:spPr>
          <a:xfrm>
            <a:off x="3993987" y="4702075"/>
            <a:ext cx="1037273" cy="756210"/>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3993987" y="5631407"/>
            <a:ext cx="1037273" cy="646331"/>
          </a:xfrm>
          <a:prstGeom prst="actionButtonBlank">
            <a:avLst/>
          </a:prstGeom>
          <a:blipFill rotWithShape="1">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6406913" y="1623219"/>
            <a:ext cx="1547132" cy="18049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Lst>
          <a:lin ang="1134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40"/>
            <a:ext cx="8229600" cy="1735406"/>
          </a:xfrm>
        </p:spPr>
        <p:txBody>
          <a:bodyPr>
            <a:normAutofit fontScale="90000"/>
          </a:bodyPr>
          <a:lstStyle/>
          <a:p>
            <a:r>
              <a:rPr lang="en-US" sz="2800" dirty="0" smtClean="0"/>
              <a:t>They stopped at the Haunted House.  It was very spooky looking, but they had always wanted to see inside.  They slowly crept their way onto the front porch to the front door.</a:t>
            </a:r>
            <a:endParaRPr lang="en-US" sz="2800" dirty="0"/>
          </a:p>
        </p:txBody>
      </p:sp>
      <p:pic>
        <p:nvPicPr>
          <p:cNvPr id="8" name="Content Placeholder 7" descr="HauntedHouse.gif"/>
          <p:cNvPicPr>
            <a:picLocks noGrp="1" noChangeAspect="1"/>
          </p:cNvPicPr>
          <p:nvPr>
            <p:ph idx="1"/>
          </p:nvPr>
        </p:nvPicPr>
        <p:blipFill>
          <a:blip r:embed="rId2"/>
          <a:srcRect l="-18187" r="-18187"/>
          <a:stretch>
            <a:fillRect/>
          </a:stretch>
        </p:blipFill>
        <p:spPr>
          <a:xfrm>
            <a:off x="-987227" y="1600200"/>
            <a:ext cx="8229600" cy="4525963"/>
          </a:xfrm>
        </p:spPr>
      </p:pic>
      <p:sp>
        <p:nvSpPr>
          <p:cNvPr id="9" name="TextBox 8"/>
          <p:cNvSpPr txBox="1"/>
          <p:nvPr/>
        </p:nvSpPr>
        <p:spPr>
          <a:xfrm>
            <a:off x="4352670" y="2297715"/>
            <a:ext cx="4149093" cy="369332"/>
          </a:xfrm>
          <a:prstGeom prst="rect">
            <a:avLst/>
          </a:prstGeom>
          <a:noFill/>
        </p:spPr>
        <p:txBody>
          <a:bodyPr wrap="square" rtlCol="0">
            <a:spAutoFit/>
          </a:bodyPr>
          <a:lstStyle/>
          <a:p>
            <a:r>
              <a:rPr lang="en-US" dirty="0" smtClean="0"/>
              <a:t>What happened next?</a:t>
            </a:r>
            <a:endParaRPr lang="en-US" dirty="0"/>
          </a:p>
        </p:txBody>
      </p:sp>
      <p:sp>
        <p:nvSpPr>
          <p:cNvPr id="10" name="TextBox 9"/>
          <p:cNvSpPr txBox="1"/>
          <p:nvPr/>
        </p:nvSpPr>
        <p:spPr>
          <a:xfrm>
            <a:off x="5946677" y="3354931"/>
            <a:ext cx="1860798" cy="369332"/>
          </a:xfrm>
          <a:prstGeom prst="rect">
            <a:avLst/>
          </a:prstGeom>
          <a:noFill/>
        </p:spPr>
        <p:txBody>
          <a:bodyPr wrap="square" rtlCol="0">
            <a:spAutoFit/>
          </a:bodyPr>
          <a:lstStyle/>
          <a:p>
            <a:pPr algn="ctr"/>
            <a:r>
              <a:rPr lang="en-US" dirty="0" smtClean="0"/>
              <a:t>Adventure #1</a:t>
            </a:r>
            <a:endParaRPr lang="en-US" dirty="0"/>
          </a:p>
        </p:txBody>
      </p:sp>
      <p:sp>
        <p:nvSpPr>
          <p:cNvPr id="11" name="TextBox 10"/>
          <p:cNvSpPr txBox="1"/>
          <p:nvPr/>
        </p:nvSpPr>
        <p:spPr>
          <a:xfrm>
            <a:off x="6205100" y="4935216"/>
            <a:ext cx="2074546" cy="369332"/>
          </a:xfrm>
          <a:prstGeom prst="rect">
            <a:avLst/>
          </a:prstGeom>
          <a:noFill/>
        </p:spPr>
        <p:txBody>
          <a:bodyPr wrap="square" rtlCol="0">
            <a:spAutoFit/>
          </a:bodyPr>
          <a:lstStyle/>
          <a:p>
            <a:r>
              <a:rPr lang="en-US" dirty="0" smtClean="0"/>
              <a:t>Adventure #2</a:t>
            </a:r>
            <a:endParaRPr lang="en-US" dirty="0"/>
          </a:p>
        </p:txBody>
      </p:sp>
      <p:sp>
        <p:nvSpPr>
          <p:cNvPr id="12" name="Action Button: Custom 11">
            <a:hlinkClick r:id="rId3" action="ppaction://hlinksldjump" highlightClick="1"/>
          </p:cNvPr>
          <p:cNvSpPr/>
          <p:nvPr/>
        </p:nvSpPr>
        <p:spPr>
          <a:xfrm>
            <a:off x="4672577" y="3296299"/>
            <a:ext cx="891861" cy="671077"/>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Custom 12">
            <a:hlinkClick r:id="rId5" action="ppaction://hlinksldjump" highlightClick="1"/>
          </p:cNvPr>
          <p:cNvSpPr/>
          <p:nvPr/>
        </p:nvSpPr>
        <p:spPr>
          <a:xfrm>
            <a:off x="5149192" y="4750550"/>
            <a:ext cx="649802" cy="1200329"/>
          </a:xfrm>
          <a:prstGeom prst="actionButtonBlank">
            <a:avLst/>
          </a:prstGeom>
          <a:blipFill rotWithShape="1">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continued down the Haunted Lane to see what else was there.</a:t>
            </a:r>
            <a:endParaRPr lang="en-US" dirty="0"/>
          </a:p>
        </p:txBody>
      </p:sp>
      <p:pic>
        <p:nvPicPr>
          <p:cNvPr id="6" name="Content Placeholder 5" descr="HauntedLane.gif"/>
          <p:cNvPicPr>
            <a:picLocks noGrp="1" noChangeAspect="1"/>
          </p:cNvPicPr>
          <p:nvPr>
            <p:ph idx="1"/>
          </p:nvPr>
        </p:nvPicPr>
        <p:blipFill>
          <a:blip r:embed="rId2"/>
          <a:srcRect l="-18187" r="-18187"/>
          <a:stretch>
            <a:fillRect/>
          </a:stretch>
        </p:blipFill>
        <p:spPr>
          <a:xfrm>
            <a:off x="2971144" y="1600201"/>
            <a:ext cx="5715655" cy="3143390"/>
          </a:xfrm>
        </p:spPr>
      </p:pic>
      <p:sp>
        <p:nvSpPr>
          <p:cNvPr id="7" name="TextBox 6"/>
          <p:cNvSpPr txBox="1"/>
          <p:nvPr/>
        </p:nvSpPr>
        <p:spPr>
          <a:xfrm>
            <a:off x="259780" y="2270765"/>
            <a:ext cx="1847321" cy="369332"/>
          </a:xfrm>
          <a:prstGeom prst="rect">
            <a:avLst/>
          </a:prstGeom>
          <a:noFill/>
        </p:spPr>
        <p:txBody>
          <a:bodyPr wrap="square" rtlCol="0">
            <a:spAutoFit/>
          </a:bodyPr>
          <a:lstStyle/>
          <a:p>
            <a:r>
              <a:rPr lang="en-US" dirty="0" smtClean="0"/>
              <a:t>Adventure #1</a:t>
            </a:r>
            <a:endParaRPr lang="en-US" dirty="0"/>
          </a:p>
        </p:txBody>
      </p:sp>
      <p:sp>
        <p:nvSpPr>
          <p:cNvPr id="8" name="TextBox 7"/>
          <p:cNvSpPr txBox="1"/>
          <p:nvPr/>
        </p:nvSpPr>
        <p:spPr>
          <a:xfrm>
            <a:off x="259780" y="4060436"/>
            <a:ext cx="1606784" cy="369332"/>
          </a:xfrm>
          <a:prstGeom prst="rect">
            <a:avLst/>
          </a:prstGeom>
          <a:noFill/>
        </p:spPr>
        <p:txBody>
          <a:bodyPr wrap="square" rtlCol="0">
            <a:spAutoFit/>
          </a:bodyPr>
          <a:lstStyle/>
          <a:p>
            <a:r>
              <a:rPr lang="en-US" dirty="0" smtClean="0"/>
              <a:t>Adventure #2</a:t>
            </a:r>
            <a:endParaRPr lang="en-US" dirty="0"/>
          </a:p>
        </p:txBody>
      </p:sp>
      <p:sp>
        <p:nvSpPr>
          <p:cNvPr id="9" name="Action Button: Custom 8">
            <a:hlinkClick r:id="rId3" action="ppaction://hlinksldjump" highlightClick="1"/>
          </p:cNvPr>
          <p:cNvSpPr/>
          <p:nvPr/>
        </p:nvSpPr>
        <p:spPr>
          <a:xfrm>
            <a:off x="2107101" y="2033918"/>
            <a:ext cx="1104579" cy="1212358"/>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Custom 9">
            <a:hlinkClick r:id="rId5" action="ppaction://hlinksldjump" highlightClick="1"/>
          </p:cNvPr>
          <p:cNvSpPr/>
          <p:nvPr/>
        </p:nvSpPr>
        <p:spPr>
          <a:xfrm>
            <a:off x="2107101" y="4060436"/>
            <a:ext cx="1104579" cy="1087274"/>
          </a:xfrm>
          <a:prstGeom prst="actionButtonBlank">
            <a:avLst/>
          </a:prstGeom>
          <a:blipFill rotWithShape="1">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They stood in shock!  That door opened by itself!</a:t>
            </a:r>
            <a:endParaRPr lang="en-US" dirty="0">
              <a:solidFill>
                <a:schemeClr val="bg1"/>
              </a:solidFill>
            </a:endParaRPr>
          </a:p>
        </p:txBody>
      </p:sp>
      <p:pic>
        <p:nvPicPr>
          <p:cNvPr id="4" name="Content Placeholder 3"/>
          <p:cNvPicPr>
            <a:picLocks noGrp="1" noChangeAspect="1"/>
          </p:cNvPicPr>
          <p:nvPr>
            <p:ph idx="1"/>
          </p:nvPr>
        </p:nvPicPr>
        <p:blipFill>
          <a:blip r:embed="rId3"/>
          <a:srcRect l="-21663" r="-21663"/>
          <a:stretch>
            <a:fillRect/>
          </a:stretch>
        </p:blipFill>
        <p:spPr>
          <a:xfrm>
            <a:off x="457200" y="2472825"/>
            <a:ext cx="4163944" cy="2290009"/>
          </a:xfrm>
        </p:spPr>
      </p:pic>
      <p:sp>
        <p:nvSpPr>
          <p:cNvPr id="5" name="TextBox 4"/>
          <p:cNvSpPr txBox="1"/>
          <p:nvPr/>
        </p:nvSpPr>
        <p:spPr>
          <a:xfrm>
            <a:off x="4858840" y="2116815"/>
            <a:ext cx="3434863" cy="369332"/>
          </a:xfrm>
          <a:prstGeom prst="rect">
            <a:avLst/>
          </a:prstGeom>
          <a:noFill/>
        </p:spPr>
        <p:txBody>
          <a:bodyPr wrap="square" rtlCol="0">
            <a:spAutoFit/>
          </a:bodyPr>
          <a:lstStyle/>
          <a:p>
            <a:r>
              <a:rPr lang="en-US" dirty="0" smtClean="0">
                <a:solidFill>
                  <a:srgbClr val="FFFFFF"/>
                </a:solidFill>
              </a:rPr>
              <a:t>What did they do?</a:t>
            </a:r>
            <a:endParaRPr lang="en-US" dirty="0">
              <a:solidFill>
                <a:srgbClr val="FFFFFF"/>
              </a:solidFill>
            </a:endParaRPr>
          </a:p>
        </p:txBody>
      </p:sp>
      <p:sp>
        <p:nvSpPr>
          <p:cNvPr id="6" name="TextBox 5"/>
          <p:cNvSpPr txBox="1"/>
          <p:nvPr/>
        </p:nvSpPr>
        <p:spPr>
          <a:xfrm>
            <a:off x="4621144" y="2860025"/>
            <a:ext cx="2979064" cy="369332"/>
          </a:xfrm>
          <a:prstGeom prst="rect">
            <a:avLst/>
          </a:prstGeom>
          <a:noFill/>
        </p:spPr>
        <p:txBody>
          <a:bodyPr wrap="square" rtlCol="0">
            <a:spAutoFit/>
          </a:bodyPr>
          <a:lstStyle/>
          <a:p>
            <a:r>
              <a:rPr lang="en-US" dirty="0" smtClean="0">
                <a:solidFill>
                  <a:schemeClr val="bg1"/>
                </a:solidFill>
              </a:rPr>
              <a:t>They went inside the house.</a:t>
            </a:r>
            <a:endParaRPr lang="en-US" dirty="0">
              <a:solidFill>
                <a:schemeClr val="bg1"/>
              </a:solidFill>
            </a:endParaRPr>
          </a:p>
        </p:txBody>
      </p:sp>
      <p:sp>
        <p:nvSpPr>
          <p:cNvPr id="7" name="TextBox 6"/>
          <p:cNvSpPr txBox="1"/>
          <p:nvPr/>
        </p:nvSpPr>
        <p:spPr>
          <a:xfrm>
            <a:off x="4621144" y="4537260"/>
            <a:ext cx="2979064" cy="369332"/>
          </a:xfrm>
          <a:prstGeom prst="rect">
            <a:avLst/>
          </a:prstGeom>
          <a:noFill/>
        </p:spPr>
        <p:txBody>
          <a:bodyPr wrap="square" rtlCol="0">
            <a:spAutoFit/>
          </a:bodyPr>
          <a:lstStyle/>
          <a:p>
            <a:r>
              <a:rPr lang="en-US" dirty="0" smtClean="0">
                <a:solidFill>
                  <a:srgbClr val="FFFFFF"/>
                </a:solidFill>
              </a:rPr>
              <a:t>Surprise!</a:t>
            </a:r>
            <a:endParaRPr lang="en-US" dirty="0">
              <a:solidFill>
                <a:srgbClr val="FFFFFF"/>
              </a:solidFill>
            </a:endParaRPr>
          </a:p>
        </p:txBody>
      </p:sp>
      <p:sp>
        <p:nvSpPr>
          <p:cNvPr id="8" name="Action Button: Custom 7">
            <a:hlinkClick r:id="rId4" action="ppaction://hlinksldjump" highlightClick="1"/>
          </p:cNvPr>
          <p:cNvSpPr/>
          <p:nvPr/>
        </p:nvSpPr>
        <p:spPr>
          <a:xfrm>
            <a:off x="5342954" y="3629251"/>
            <a:ext cx="1500948" cy="766050"/>
          </a:xfrm>
          <a:prstGeom prst="actionButtonBlank">
            <a:avLst/>
          </a:prstGeom>
          <a:blipFill rotWithShape="1">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6" action="ppaction://hlinksldjump" highlightClick="1"/>
          </p:cNvPr>
          <p:cNvSpPr/>
          <p:nvPr/>
        </p:nvSpPr>
        <p:spPr>
          <a:xfrm>
            <a:off x="5342954" y="5513341"/>
            <a:ext cx="1500948" cy="779373"/>
          </a:xfrm>
          <a:prstGeom prst="actionButtonBlank">
            <a:avLst/>
          </a:prstGeom>
          <a:blipFill rotWithShape="1">
            <a:blip r:embed="rId7"/>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ood Bon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went up on the front porch and opened the door.</a:t>
            </a:r>
            <a:endParaRPr lang="en-US" dirty="0"/>
          </a:p>
        </p:txBody>
      </p:sp>
      <p:pic>
        <p:nvPicPr>
          <p:cNvPr id="4" name="Content Placeholder 3" descr="Door.gif"/>
          <p:cNvPicPr>
            <a:picLocks noGrp="1" noChangeAspect="1"/>
          </p:cNvPicPr>
          <p:nvPr>
            <p:ph idx="1"/>
          </p:nvPr>
        </p:nvPicPr>
        <p:blipFill>
          <a:blip r:embed="rId2"/>
          <a:srcRect l="-18187" r="-18187"/>
          <a:stretch>
            <a:fillRect/>
          </a:stretch>
        </p:blipFill>
        <p:spPr>
          <a:xfrm>
            <a:off x="3396215" y="2745205"/>
            <a:ext cx="5925602" cy="3258853"/>
          </a:xfrm>
        </p:spPr>
      </p:pic>
      <p:sp>
        <p:nvSpPr>
          <p:cNvPr id="5" name="TextBox 4"/>
          <p:cNvSpPr txBox="1"/>
          <p:nvPr/>
        </p:nvSpPr>
        <p:spPr>
          <a:xfrm>
            <a:off x="740853" y="2492069"/>
            <a:ext cx="3021140" cy="369332"/>
          </a:xfrm>
          <a:prstGeom prst="rect">
            <a:avLst/>
          </a:prstGeom>
          <a:noFill/>
        </p:spPr>
        <p:txBody>
          <a:bodyPr wrap="square" rtlCol="0">
            <a:spAutoFit/>
          </a:bodyPr>
          <a:lstStyle/>
          <a:p>
            <a:r>
              <a:rPr lang="en-US" dirty="0" smtClean="0"/>
              <a:t>What happened next?</a:t>
            </a:r>
            <a:endParaRPr lang="en-US" dirty="0"/>
          </a:p>
        </p:txBody>
      </p:sp>
      <p:sp>
        <p:nvSpPr>
          <p:cNvPr id="6" name="TextBox 5"/>
          <p:cNvSpPr txBox="1"/>
          <p:nvPr/>
        </p:nvSpPr>
        <p:spPr>
          <a:xfrm>
            <a:off x="317507" y="3511989"/>
            <a:ext cx="2934547" cy="369332"/>
          </a:xfrm>
          <a:prstGeom prst="rect">
            <a:avLst/>
          </a:prstGeom>
          <a:noFill/>
        </p:spPr>
        <p:txBody>
          <a:bodyPr wrap="square" rtlCol="0">
            <a:spAutoFit/>
          </a:bodyPr>
          <a:lstStyle/>
          <a:p>
            <a:r>
              <a:rPr lang="en-US" dirty="0" smtClean="0"/>
              <a:t>They went inside the house.</a:t>
            </a:r>
            <a:endParaRPr lang="en-US" dirty="0"/>
          </a:p>
        </p:txBody>
      </p:sp>
      <p:sp>
        <p:nvSpPr>
          <p:cNvPr id="7" name="TextBox 6"/>
          <p:cNvSpPr txBox="1"/>
          <p:nvPr/>
        </p:nvSpPr>
        <p:spPr>
          <a:xfrm>
            <a:off x="317507" y="5013003"/>
            <a:ext cx="2934547" cy="369332"/>
          </a:xfrm>
          <a:prstGeom prst="rect">
            <a:avLst/>
          </a:prstGeom>
          <a:noFill/>
        </p:spPr>
        <p:txBody>
          <a:bodyPr wrap="square" rtlCol="0">
            <a:spAutoFit/>
          </a:bodyPr>
          <a:lstStyle/>
          <a:p>
            <a:r>
              <a:rPr lang="en-US" dirty="0" smtClean="0"/>
              <a:t>Surprise!</a:t>
            </a:r>
            <a:endParaRPr lang="en-US" dirty="0"/>
          </a:p>
        </p:txBody>
      </p:sp>
      <p:sp>
        <p:nvSpPr>
          <p:cNvPr id="8" name="Action Button: Custom 7">
            <a:hlinkClick r:id="rId3" action="ppaction://hlinksldjump" highlightClick="1"/>
          </p:cNvPr>
          <p:cNvSpPr/>
          <p:nvPr/>
        </p:nvSpPr>
        <p:spPr>
          <a:xfrm>
            <a:off x="1087226" y="3881321"/>
            <a:ext cx="1500948" cy="766050"/>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5" action="ppaction://hlinksldjump" highlightClick="1"/>
          </p:cNvPr>
          <p:cNvSpPr/>
          <p:nvPr/>
        </p:nvSpPr>
        <p:spPr>
          <a:xfrm>
            <a:off x="1087226" y="5513341"/>
            <a:ext cx="1500948" cy="779373"/>
          </a:xfrm>
          <a:prstGeom prst="actionButtonBlank">
            <a:avLst/>
          </a:prstGeom>
          <a:blipFill rotWithShape="1">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They came across an old witch with a crooked nose.</a:t>
            </a:r>
            <a:endParaRPr lang="en-US" dirty="0">
              <a:solidFill>
                <a:schemeClr val="bg1"/>
              </a:solidFill>
            </a:endParaRPr>
          </a:p>
        </p:txBody>
      </p:sp>
      <p:pic>
        <p:nvPicPr>
          <p:cNvPr id="4" name="Content Placeholder 3" descr="WitchOnLane.gif"/>
          <p:cNvPicPr>
            <a:picLocks noGrp="1" noChangeAspect="1"/>
          </p:cNvPicPr>
          <p:nvPr>
            <p:ph idx="1"/>
          </p:nvPr>
        </p:nvPicPr>
        <p:blipFill>
          <a:blip r:embed="rId3"/>
          <a:srcRect l="-18187" r="-18187"/>
          <a:stretch>
            <a:fillRect/>
          </a:stretch>
        </p:blipFill>
        <p:spPr>
          <a:xfrm>
            <a:off x="457201" y="1600201"/>
            <a:ext cx="3930202" cy="2161460"/>
          </a:xfrm>
        </p:spPr>
      </p:pic>
      <p:sp>
        <p:nvSpPr>
          <p:cNvPr id="5" name="TextBox 4"/>
          <p:cNvSpPr txBox="1"/>
          <p:nvPr/>
        </p:nvSpPr>
        <p:spPr>
          <a:xfrm>
            <a:off x="4914931" y="2210460"/>
            <a:ext cx="2345982" cy="369332"/>
          </a:xfrm>
          <a:prstGeom prst="rect">
            <a:avLst/>
          </a:prstGeom>
          <a:noFill/>
        </p:spPr>
        <p:txBody>
          <a:bodyPr wrap="square" rtlCol="0">
            <a:spAutoFit/>
          </a:bodyPr>
          <a:lstStyle/>
          <a:p>
            <a:r>
              <a:rPr lang="en-US" dirty="0" smtClean="0">
                <a:solidFill>
                  <a:srgbClr val="FFFFFF"/>
                </a:solidFill>
              </a:rPr>
              <a:t>Hear the witch cackle!</a:t>
            </a:r>
            <a:endParaRPr lang="en-US" dirty="0">
              <a:solidFill>
                <a:srgbClr val="FFFFFF"/>
              </a:solidFill>
            </a:endParaRPr>
          </a:p>
        </p:txBody>
      </p:sp>
      <p:pic>
        <p:nvPicPr>
          <p:cNvPr id="7" name="cackle.mp3">
            <a:hlinkClick r:id="" action="ppaction://media"/>
          </p:cNvPr>
          <p:cNvPicPr>
            <a:picLocks noRot="1" noChangeAspect="1"/>
          </p:cNvPicPr>
          <p:nvPr>
            <a:audioFile r:link="rId1"/>
          </p:nvPr>
        </p:nvPicPr>
        <p:blipFill>
          <a:blip r:embed="rId4"/>
          <a:stretch>
            <a:fillRect/>
          </a:stretch>
        </p:blipFill>
        <p:spPr>
          <a:xfrm>
            <a:off x="7357908" y="2065036"/>
            <a:ext cx="698962" cy="698962"/>
          </a:xfrm>
          <a:prstGeom prst="rect">
            <a:avLst/>
          </a:prstGeom>
        </p:spPr>
      </p:pic>
      <p:sp>
        <p:nvSpPr>
          <p:cNvPr id="8" name="TextBox 7"/>
          <p:cNvSpPr txBox="1"/>
          <p:nvPr/>
        </p:nvSpPr>
        <p:spPr>
          <a:xfrm>
            <a:off x="4914931" y="3606540"/>
            <a:ext cx="2636806" cy="646331"/>
          </a:xfrm>
          <a:prstGeom prst="rect">
            <a:avLst/>
          </a:prstGeom>
          <a:noFill/>
        </p:spPr>
        <p:txBody>
          <a:bodyPr wrap="square" rtlCol="0">
            <a:spAutoFit/>
          </a:bodyPr>
          <a:lstStyle/>
          <a:p>
            <a:r>
              <a:rPr lang="en-US" dirty="0" smtClean="0">
                <a:solidFill>
                  <a:srgbClr val="FFFFFF"/>
                </a:solidFill>
              </a:rPr>
              <a:t>What do you think happened next?</a:t>
            </a:r>
            <a:endParaRPr lang="en-US" dirty="0">
              <a:solidFill>
                <a:srgbClr val="FFFFFF"/>
              </a:solidFill>
            </a:endParaRPr>
          </a:p>
        </p:txBody>
      </p:sp>
      <p:sp>
        <p:nvSpPr>
          <p:cNvPr id="10" name="Action Button: Help 9">
            <a:hlinkClick r:id="rId5" action="ppaction://hlinksldjump" highlightClick="1"/>
          </p:cNvPr>
          <p:cNvSpPr/>
          <p:nvPr/>
        </p:nvSpPr>
        <p:spPr>
          <a:xfrm>
            <a:off x="7008865" y="3606540"/>
            <a:ext cx="1328098" cy="1211875"/>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They found an old cemetery.</a:t>
            </a:r>
            <a:endParaRPr lang="en-US" dirty="0">
              <a:solidFill>
                <a:schemeClr val="bg1"/>
              </a:solidFill>
            </a:endParaRPr>
          </a:p>
        </p:txBody>
      </p:sp>
      <p:pic>
        <p:nvPicPr>
          <p:cNvPr id="4" name="Content Placeholder 3" descr="Cemetery.gif"/>
          <p:cNvPicPr>
            <a:picLocks noGrp="1" noChangeAspect="1"/>
          </p:cNvPicPr>
          <p:nvPr>
            <p:ph idx="1"/>
          </p:nvPr>
        </p:nvPicPr>
        <p:blipFill>
          <a:blip r:embed="rId2"/>
          <a:srcRect l="-18187" r="-18187"/>
          <a:stretch>
            <a:fillRect/>
          </a:stretch>
        </p:blipFill>
        <p:spPr>
          <a:xfrm>
            <a:off x="3897045" y="3345301"/>
            <a:ext cx="4789754" cy="2634180"/>
          </a:xfrm>
        </p:spPr>
      </p:pic>
      <p:sp>
        <p:nvSpPr>
          <p:cNvPr id="5" name="TextBox 4"/>
          <p:cNvSpPr txBox="1"/>
          <p:nvPr/>
        </p:nvSpPr>
        <p:spPr>
          <a:xfrm>
            <a:off x="457200" y="2850330"/>
            <a:ext cx="2383184" cy="369332"/>
          </a:xfrm>
          <a:prstGeom prst="rect">
            <a:avLst/>
          </a:prstGeom>
          <a:noFill/>
        </p:spPr>
        <p:txBody>
          <a:bodyPr wrap="square" rtlCol="0">
            <a:spAutoFit/>
          </a:bodyPr>
          <a:lstStyle/>
          <a:p>
            <a:r>
              <a:rPr lang="en-US" dirty="0" smtClean="0">
                <a:solidFill>
                  <a:srgbClr val="FFFFFF"/>
                </a:solidFill>
              </a:rPr>
              <a:t>Do you dare to go in?</a:t>
            </a:r>
            <a:endParaRPr lang="en-US" dirty="0">
              <a:solidFill>
                <a:srgbClr val="FFFFFF"/>
              </a:solidFill>
            </a:endParaRPr>
          </a:p>
        </p:txBody>
      </p:sp>
      <p:sp>
        <p:nvSpPr>
          <p:cNvPr id="6" name="TextBox 5"/>
          <p:cNvSpPr txBox="1"/>
          <p:nvPr/>
        </p:nvSpPr>
        <p:spPr>
          <a:xfrm>
            <a:off x="457200" y="4799025"/>
            <a:ext cx="2383184" cy="646331"/>
          </a:xfrm>
          <a:prstGeom prst="rect">
            <a:avLst/>
          </a:prstGeom>
          <a:noFill/>
        </p:spPr>
        <p:txBody>
          <a:bodyPr wrap="square" rtlCol="0">
            <a:spAutoFit/>
          </a:bodyPr>
          <a:lstStyle/>
          <a:p>
            <a:r>
              <a:rPr lang="en-US" dirty="0" smtClean="0">
                <a:solidFill>
                  <a:srgbClr val="FFFFFF"/>
                </a:solidFill>
              </a:rPr>
              <a:t>What other surprise could happen?</a:t>
            </a:r>
            <a:endParaRPr lang="en-US" dirty="0">
              <a:solidFill>
                <a:srgbClr val="FFFFFF"/>
              </a:solidFill>
            </a:endParaRPr>
          </a:p>
        </p:txBody>
      </p:sp>
      <p:sp>
        <p:nvSpPr>
          <p:cNvPr id="7" name="Action Button: Custom 6">
            <a:hlinkClick r:id="rId3" action="ppaction://hlinksldjump" highlightClick="1"/>
          </p:cNvPr>
          <p:cNvSpPr/>
          <p:nvPr/>
        </p:nvSpPr>
        <p:spPr>
          <a:xfrm>
            <a:off x="2840384" y="2966670"/>
            <a:ext cx="736755" cy="1231265"/>
          </a:xfrm>
          <a:prstGeom prst="actionButtonBlank">
            <a:avLst/>
          </a:prstGeom>
          <a:blipFill rotWithShape="1">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Help 8">
            <a:hlinkClick r:id="rId5" action="ppaction://hlinksldjump" highlightClick="1"/>
          </p:cNvPr>
          <p:cNvSpPr/>
          <p:nvPr/>
        </p:nvSpPr>
        <p:spPr>
          <a:xfrm>
            <a:off x="2840384" y="5060790"/>
            <a:ext cx="736755" cy="717429"/>
          </a:xfrm>
          <a:prstGeom prst="actionButtonHelp">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went inside the house.</a:t>
            </a:r>
            <a:endParaRPr lang="en-US" dirty="0"/>
          </a:p>
        </p:txBody>
      </p:sp>
      <p:pic>
        <p:nvPicPr>
          <p:cNvPr id="4" name="Content Placeholder 3" descr="InsideHouse.gif"/>
          <p:cNvPicPr>
            <a:picLocks noGrp="1" noChangeAspect="1"/>
          </p:cNvPicPr>
          <p:nvPr>
            <p:ph idx="1"/>
          </p:nvPr>
        </p:nvPicPr>
        <p:blipFill>
          <a:blip r:embed="rId2"/>
          <a:srcRect l="-18187" r="-18187"/>
          <a:stretch>
            <a:fillRect/>
          </a:stretch>
        </p:blipFill>
        <p:spPr>
          <a:xfrm>
            <a:off x="457200" y="1600201"/>
            <a:ext cx="6065567" cy="3335828"/>
          </a:xfrm>
        </p:spPr>
      </p:pic>
      <p:sp>
        <p:nvSpPr>
          <p:cNvPr id="5" name="TextBox 4"/>
          <p:cNvSpPr txBox="1"/>
          <p:nvPr/>
        </p:nvSpPr>
        <p:spPr>
          <a:xfrm>
            <a:off x="6155781" y="2540090"/>
            <a:ext cx="2355676" cy="369332"/>
          </a:xfrm>
          <a:prstGeom prst="rect">
            <a:avLst/>
          </a:prstGeom>
          <a:noFill/>
        </p:spPr>
        <p:txBody>
          <a:bodyPr wrap="square" rtlCol="0">
            <a:spAutoFit/>
          </a:bodyPr>
          <a:lstStyle/>
          <a:p>
            <a:r>
              <a:rPr lang="en-US" dirty="0" smtClean="0"/>
              <a:t>What did they see?</a:t>
            </a:r>
            <a:endParaRPr lang="en-US" dirty="0"/>
          </a:p>
        </p:txBody>
      </p:sp>
      <p:sp>
        <p:nvSpPr>
          <p:cNvPr id="6" name="Action Button: Custom 5">
            <a:hlinkClick r:id="rId3" action="ppaction://hlinksldjump" highlightClick="1"/>
          </p:cNvPr>
          <p:cNvSpPr/>
          <p:nvPr/>
        </p:nvSpPr>
        <p:spPr>
          <a:xfrm>
            <a:off x="6291499" y="3182311"/>
            <a:ext cx="1881511" cy="1753718"/>
          </a:xfrm>
          <a:prstGeom prst="actionButtonBlank">
            <a:avLst/>
          </a:prstGeom>
          <a:blipFill rotWithShape="1">
            <a:blip r:embed="rId4"/>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solidFill>
                  <a:schemeClr val="tx1"/>
                </a:solidFill>
              </a:rPr>
              <a:t>Click Here</a:t>
            </a:r>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1132</TotalTime>
  <Words>310</Words>
  <Application>Microsoft Office PowerPoint</Application>
  <PresentationFormat>On-screen Show (4:3)</PresentationFormat>
  <Paragraphs>68</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 Haunted Halloween</vt:lpstr>
      <vt:lpstr>Sarah and Beth walked down Haunted Lane.  They had just finished trick or treating and were on their way home.</vt:lpstr>
      <vt:lpstr>They stopped at the Haunted House.  It was very spooky looking, but they had always wanted to see inside.  They slowly crept their way onto the front porch to the front door.</vt:lpstr>
      <vt:lpstr>They continued down the Haunted Lane to see what else was there.</vt:lpstr>
      <vt:lpstr>They stood in shock!  That door opened by itself!</vt:lpstr>
      <vt:lpstr>They went up on the front porch and opened the door.</vt:lpstr>
      <vt:lpstr>They came across an old witch with a crooked nose.</vt:lpstr>
      <vt:lpstr>They found an old cemetery.</vt:lpstr>
      <vt:lpstr>They went inside the house.</vt:lpstr>
      <vt:lpstr>They ran away and went home!</vt:lpstr>
      <vt:lpstr>A black cat ran past them out of the house!</vt:lpstr>
      <vt:lpstr>They opened the gate and walked into the cemetery.</vt:lpstr>
      <vt:lpstr>An owl swooped down past them from a nearby tree!</vt:lpstr>
      <vt:lpstr>They saw a ghost at the foot of the stairs!  “Oh, no!”  Sarah yelled, “let’s get out of here!”</vt:lpstr>
    </vt:vector>
  </TitlesOfParts>
  <Company>TD3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Haunted Halloween</dc:title>
  <dc:creator>Technician</dc:creator>
  <cp:lastModifiedBy>Tech Services</cp:lastModifiedBy>
  <cp:revision>48</cp:revision>
  <dcterms:created xsi:type="dcterms:W3CDTF">2012-10-24T18:52:52Z</dcterms:created>
  <dcterms:modified xsi:type="dcterms:W3CDTF">2013-01-23T17:45:00Z</dcterms:modified>
</cp:coreProperties>
</file>